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27297590-5925-4916-9706-ACA9B6095BE9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3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7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8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FD9A5DEB-BDF5-4533-94C6-071F3DEE50A2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50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51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55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56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8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2E48AAD2-0EE8-480B-8663-CF38FE199B0C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99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1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104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153AE89B-CFC5-4F37-843B-02A24EE93604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47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151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152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1590D9C1-6863-4950-9A68-6258FBEA3019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94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95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7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199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200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2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CCFA2828-9940-41CD-A861-54D0275BB8FD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42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243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5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6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247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248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0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F47E9F25-C4C4-41B2-AA75-4FCBC474D8BF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90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291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3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4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295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296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8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8845560" y="6083640"/>
            <a:ext cx="227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"/>
          <p:cNvSpPr/>
          <p:nvPr/>
        </p:nvSpPr>
        <p:spPr>
          <a:xfrm>
            <a:off x="5557320" y="6390720"/>
            <a:ext cx="1076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94DA757F-8344-40A3-AA6E-F80B602853D4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338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339" name="CustomShape 4"/>
            <p:cNvSpPr/>
            <p:nvPr/>
          </p:nvSpPr>
          <p:spPr>
            <a:xfrm>
              <a:off x="766800" y="2010600"/>
              <a:ext cx="452160" cy="8748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" name="CustomShape 5"/>
            <p:cNvSpPr/>
            <p:nvPr/>
          </p:nvSpPr>
          <p:spPr>
            <a:xfrm rot="10800000">
              <a:off x="1222560" y="2012400"/>
              <a:ext cx="915840" cy="8748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1" name="CustomShape 6"/>
          <p:cNvSpPr/>
          <p:nvPr/>
        </p:nvSpPr>
        <p:spPr>
          <a:xfrm>
            <a:off x="0" y="0"/>
            <a:ext cx="12190320" cy="72468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320" cy="489600"/>
          </a:xfrm>
          <a:prstGeom prst="rect">
            <a:avLst/>
          </a:prstGeom>
          <a:ln>
            <a:noFill/>
          </a:ln>
        </p:spPr>
      </p:pic>
      <p:grpSp>
        <p:nvGrpSpPr>
          <p:cNvPr id="343" name="Group 7"/>
          <p:cNvGrpSpPr/>
          <p:nvPr/>
        </p:nvGrpSpPr>
        <p:grpSpPr>
          <a:xfrm>
            <a:off x="9779400" y="95760"/>
            <a:ext cx="2100240" cy="535320"/>
            <a:chOff x="9779400" y="95760"/>
            <a:chExt cx="2100240" cy="535320"/>
          </a:xfrm>
        </p:grpSpPr>
        <p:pic>
          <p:nvPicPr>
            <p:cNvPr id="344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0840" cy="53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5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3680" cy="53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6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hyperlink" Target="https://forum.mianbaoban.cn/topic/63310_1_1.html" TargetMode="External"/><Relationship Id="rId4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hyperlink" Target="https://forum.mianbaoban.cn/topic/63310_1_1.html" TargetMode="External"/><Relationship Id="rId4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566640" y="1581840"/>
            <a:ext cx="166680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电容数据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875160" y="2887200"/>
            <a:ext cx="66398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HUAWEI P10 Plus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：触摸屏电容数据路径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/proc/touchscreen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1283040" y="5396760"/>
            <a:ext cx="97794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触摸手机电容屏下侧，正常情况为左图，干扰条件为右图，干扰造成的效果是同一行出现电容极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5" name="图片 330" descr=""/>
          <p:cNvPicPr/>
          <p:nvPr/>
        </p:nvPicPr>
        <p:blipFill>
          <a:blip r:embed="rId1"/>
          <a:srcRect l="11257" t="10459" r="17234" b="9428"/>
          <a:stretch/>
        </p:blipFill>
        <p:spPr>
          <a:xfrm rot="21600">
            <a:off x="1077840" y="2482920"/>
            <a:ext cx="4490640" cy="2503440"/>
          </a:xfrm>
          <a:prstGeom prst="rect">
            <a:avLst/>
          </a:prstGeom>
          <a:ln>
            <a:noFill/>
          </a:ln>
        </p:spPr>
      </p:pic>
      <p:pic>
        <p:nvPicPr>
          <p:cNvPr id="416" name="图片 331" descr=""/>
          <p:cNvPicPr/>
          <p:nvPr/>
        </p:nvPicPr>
        <p:blipFill>
          <a:blip r:embed="rId2"/>
          <a:srcRect l="10633" t="9974" r="17361" b="7498"/>
          <a:stretch/>
        </p:blipFill>
        <p:spPr>
          <a:xfrm>
            <a:off x="6492240" y="2450520"/>
            <a:ext cx="4506480" cy="257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68920" y="5396760"/>
            <a:ext cx="10008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9" name="图片 334" descr=""/>
          <p:cNvPicPr/>
          <p:nvPr/>
        </p:nvPicPr>
        <p:blipFill>
          <a:blip r:embed="rId1"/>
          <a:srcRect l="10633" t="9869" r="17361" b="9119"/>
          <a:stretch/>
        </p:blipFill>
        <p:spPr>
          <a:xfrm>
            <a:off x="1463040" y="2377440"/>
            <a:ext cx="4543200" cy="2558880"/>
          </a:xfrm>
          <a:prstGeom prst="rect">
            <a:avLst/>
          </a:prstGeom>
          <a:ln>
            <a:noFill/>
          </a:ln>
        </p:spPr>
      </p:pic>
      <p:pic>
        <p:nvPicPr>
          <p:cNvPr id="420" name="图片 335" descr=""/>
          <p:cNvPicPr/>
          <p:nvPr/>
        </p:nvPicPr>
        <p:blipFill>
          <a:blip r:embed="rId2"/>
          <a:srcRect l="11384" t="9869" r="17361" b="9119"/>
          <a:stretch/>
        </p:blipFill>
        <p:spPr>
          <a:xfrm>
            <a:off x="6614280" y="2407680"/>
            <a:ext cx="449748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167840" y="5396760"/>
            <a:ext cx="100094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3" name="图片 338" descr=""/>
          <p:cNvPicPr/>
          <p:nvPr/>
        </p:nvPicPr>
        <p:blipFill>
          <a:blip r:embed="rId1"/>
          <a:srcRect l="9880" t="8374" r="17361" b="9119"/>
          <a:stretch/>
        </p:blipFill>
        <p:spPr>
          <a:xfrm>
            <a:off x="1371600" y="2286000"/>
            <a:ext cx="4506480" cy="2558880"/>
          </a:xfrm>
          <a:prstGeom prst="rect">
            <a:avLst/>
          </a:prstGeom>
          <a:ln>
            <a:noFill/>
          </a:ln>
        </p:spPr>
      </p:pic>
      <p:pic>
        <p:nvPicPr>
          <p:cNvPr id="424" name="图片 339" descr=""/>
          <p:cNvPicPr/>
          <p:nvPr/>
        </p:nvPicPr>
        <p:blipFill>
          <a:blip r:embed="rId2"/>
          <a:srcRect l="11244" t="9993" r="16745" b="8088"/>
          <a:stretch/>
        </p:blipFill>
        <p:spPr>
          <a:xfrm>
            <a:off x="6639120" y="2341440"/>
            <a:ext cx="449748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255600" y="1499040"/>
            <a:ext cx="468108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167840" y="5396760"/>
            <a:ext cx="100094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7" name="图片 342" descr=""/>
          <p:cNvPicPr/>
          <p:nvPr/>
        </p:nvPicPr>
        <p:blipFill>
          <a:blip r:embed="rId1"/>
          <a:srcRect l="10633" t="9869" r="16610" b="7622"/>
          <a:stretch/>
        </p:blipFill>
        <p:spPr>
          <a:xfrm>
            <a:off x="1252800" y="2468880"/>
            <a:ext cx="4506480" cy="2558880"/>
          </a:xfrm>
          <a:prstGeom prst="rect">
            <a:avLst/>
          </a:prstGeom>
          <a:ln>
            <a:noFill/>
          </a:ln>
        </p:spPr>
      </p:pic>
      <p:pic>
        <p:nvPicPr>
          <p:cNvPr id="428" name="图片 343" descr=""/>
          <p:cNvPicPr/>
          <p:nvPr/>
        </p:nvPicPr>
        <p:blipFill>
          <a:blip r:embed="rId2"/>
          <a:srcRect l="10653" t="9533" r="17219" b="9350"/>
          <a:stretch/>
        </p:blipFill>
        <p:spPr>
          <a:xfrm>
            <a:off x="6519600" y="2468880"/>
            <a:ext cx="454320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55600" y="1499040"/>
            <a:ext cx="449784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1169280" y="5396760"/>
            <a:ext cx="10008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1" name="图片 346" descr=""/>
          <p:cNvPicPr/>
          <p:nvPr/>
        </p:nvPicPr>
        <p:blipFill>
          <a:blip r:embed="rId1"/>
          <a:srcRect l="10633" t="9743" r="17361" b="9256"/>
          <a:stretch/>
        </p:blipFill>
        <p:spPr>
          <a:xfrm>
            <a:off x="1188720" y="2468880"/>
            <a:ext cx="4543200" cy="2558880"/>
          </a:xfrm>
          <a:prstGeom prst="rect">
            <a:avLst/>
          </a:prstGeom>
          <a:ln>
            <a:noFill/>
          </a:ln>
        </p:spPr>
      </p:pic>
      <p:pic>
        <p:nvPicPr>
          <p:cNvPr id="432" name="图片 347" descr=""/>
          <p:cNvPicPr/>
          <p:nvPr/>
        </p:nvPicPr>
        <p:blipFill>
          <a:blip r:embed="rId2"/>
          <a:srcRect l="10633" t="9743" r="16610" b="9256"/>
          <a:stretch/>
        </p:blipFill>
        <p:spPr>
          <a:xfrm>
            <a:off x="6309360" y="2468880"/>
            <a:ext cx="458892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529920" y="1554480"/>
            <a:ext cx="193788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record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4" name="图片 349" descr=""/>
          <p:cNvPicPr/>
          <p:nvPr/>
        </p:nvPicPr>
        <p:blipFill>
          <a:blip r:embed="rId1"/>
          <a:stretch/>
        </p:blipFill>
        <p:spPr>
          <a:xfrm>
            <a:off x="2560320" y="1579680"/>
            <a:ext cx="2299320" cy="4088880"/>
          </a:xfrm>
          <a:prstGeom prst="rect">
            <a:avLst/>
          </a:prstGeom>
          <a:ln>
            <a:noFill/>
          </a:ln>
        </p:spPr>
      </p:pic>
      <p:sp>
        <p:nvSpPr>
          <p:cNvPr id="435" name="CustomShape 2"/>
          <p:cNvSpPr/>
          <p:nvPr/>
        </p:nvSpPr>
        <p:spPr>
          <a:xfrm>
            <a:off x="2743200" y="5852160"/>
            <a:ext cx="1796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图片 351" descr=""/>
          <p:cNvPicPr/>
          <p:nvPr/>
        </p:nvPicPr>
        <p:blipFill>
          <a:blip r:embed="rId2"/>
          <a:srcRect l="19986" t="0" r="8896" b="2669"/>
          <a:stretch/>
        </p:blipFill>
        <p:spPr>
          <a:xfrm>
            <a:off x="6035040" y="1463040"/>
            <a:ext cx="2239560" cy="4114080"/>
          </a:xfrm>
          <a:prstGeom prst="rect">
            <a:avLst/>
          </a:prstGeom>
          <a:ln>
            <a:noFill/>
          </a:ln>
        </p:spPr>
      </p:pic>
      <p:pic>
        <p:nvPicPr>
          <p:cNvPr id="437" name="图片 352" descr=""/>
          <p:cNvPicPr/>
          <p:nvPr/>
        </p:nvPicPr>
        <p:blipFill>
          <a:blip r:embed="rId3"/>
          <a:stretch/>
        </p:blipFill>
        <p:spPr>
          <a:xfrm>
            <a:off x="9052560" y="1463040"/>
            <a:ext cx="2312640" cy="411408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2560320" y="5943600"/>
            <a:ext cx="238896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wifi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传输时划线不稳定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6126480" y="5943600"/>
            <a:ext cx="20088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施加干扰触摸角点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9146160" y="5943600"/>
            <a:ext cx="20088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施加干扰上下滑动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2631600" y="1777320"/>
            <a:ext cx="10971720" cy="45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重复角点斜线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Getevent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示波器观察白噪声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Usrp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任意波形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示波器测试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800k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白噪声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外壳电位和地电位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定频正弦波观察电容值变化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电源对地电位是否变化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有干扰无触碰原始数据观察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电容变化值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TDDI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放手机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卡里面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609480" y="1604520"/>
            <a:ext cx="2773080" cy="7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DejaVu Sans"/>
              </a:rPr>
              <a:t>TDDI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DejaVu Sans"/>
              </a:rPr>
              <a:t>自电容调研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3" name="图片 299" descr=""/>
          <p:cNvPicPr/>
          <p:nvPr/>
        </p:nvPicPr>
        <p:blipFill>
          <a:blip r:embed="rId1"/>
          <a:stretch/>
        </p:blipFill>
        <p:spPr>
          <a:xfrm>
            <a:off x="1293480" y="2286000"/>
            <a:ext cx="8307000" cy="1497960"/>
          </a:xfrm>
          <a:prstGeom prst="rect">
            <a:avLst/>
          </a:prstGeom>
          <a:ln>
            <a:noFill/>
          </a:ln>
        </p:spPr>
      </p:pic>
      <p:sp>
        <p:nvSpPr>
          <p:cNvPr id="444" name="CustomShape 2"/>
          <p:cNvSpPr/>
          <p:nvPr/>
        </p:nvSpPr>
        <p:spPr>
          <a:xfrm>
            <a:off x="1463040" y="3777480"/>
            <a:ext cx="40662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可以采用分时法和分区法实现多点触控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846600" y="1363320"/>
            <a:ext cx="4635720" cy="10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对函数发生器的测试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529920" y="1554480"/>
            <a:ext cx="193788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20190319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1052280" y="2815920"/>
            <a:ext cx="10019880" cy="27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对白噪声的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FFT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分析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800HZ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的频谱分析：高频段存在约等间隔的峰值（</a:t>
            </a: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638k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, </a:t>
            </a: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542k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, </a:t>
            </a: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458k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高频段的尖峰明显，低频段整体幅值较高（尖峰不明显）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900HZ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以上的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Noise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无明显的峰值（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10kHZ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再往上出现密集的峰值，此时高低频段幅值一样）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800HZ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往下，频率越低，频谱分析的尖峰越明显（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700Hz: 436k\566k\716k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800k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正弦波的测试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示波器读数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: Freq = 800.0kHz; Vpp = 18.4V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846600" y="1363320"/>
            <a:ext cx="4635720" cy="10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手机外壳共地测试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529920" y="1554480"/>
            <a:ext cx="193788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20190319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1154880" y="3633480"/>
            <a:ext cx="10019880" cy="27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数据线的黑线、手机外壳用万用表测试 —— 不通 （通断测试不响，测电阻无穷大）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66640" y="1581840"/>
            <a:ext cx="191808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7" name="图片 3" descr=""/>
          <p:cNvPicPr/>
          <p:nvPr/>
        </p:nvPicPr>
        <p:blipFill>
          <a:blip r:embed="rId1"/>
          <a:stretch/>
        </p:blipFill>
        <p:spPr>
          <a:xfrm>
            <a:off x="1356120" y="2866320"/>
            <a:ext cx="9169560" cy="297864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681480" y="2280960"/>
            <a:ext cx="1154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17*30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行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"/>
          <p:cNvSpPr/>
          <p:nvPr/>
        </p:nvSpPr>
        <p:spPr>
          <a:xfrm>
            <a:off x="609480" y="1604520"/>
            <a:ext cx="1676160" cy="4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手机电源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rcRect l="-1491" t="37320" r="0" b="0"/>
          <a:stretch/>
        </p:blipFill>
        <p:spPr>
          <a:xfrm>
            <a:off x="7406640" y="1920240"/>
            <a:ext cx="3474360" cy="429732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rcRect l="0" t="0" r="10" b="63788"/>
          <a:stretch/>
        </p:blipFill>
        <p:spPr>
          <a:xfrm>
            <a:off x="1514520" y="2743200"/>
            <a:ext cx="3422880" cy="2481840"/>
          </a:xfrm>
          <a:prstGeom prst="rect">
            <a:avLst/>
          </a:prstGeom>
          <a:ln>
            <a:noFill/>
          </a:ln>
        </p:spPr>
      </p:pic>
      <p:sp>
        <p:nvSpPr>
          <p:cNvPr id="455" name="CustomShape 3"/>
          <p:cNvSpPr/>
          <p:nvPr/>
        </p:nvSpPr>
        <p:spPr>
          <a:xfrm>
            <a:off x="819000" y="2194560"/>
            <a:ext cx="30211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https://forum.mianbaoban.cn/topic/63310_1_1.html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"/>
          <p:cNvSpPr/>
          <p:nvPr/>
        </p:nvSpPr>
        <p:spPr>
          <a:xfrm>
            <a:off x="609480" y="1604520"/>
            <a:ext cx="1676160" cy="4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手机电源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5015880" y="1467000"/>
            <a:ext cx="5133600" cy="511632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1005840" y="2468880"/>
            <a:ext cx="3213720" cy="11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微软雅黑"/>
                <a:ea typeface="微软雅黑"/>
              </a:rPr>
              <a:t>USB</a:t>
            </a:r>
            <a:r>
              <a:rPr b="0" lang="en-US" sz="1800" spc="-1" strike="noStrike">
                <a:latin typeface="微软雅黑"/>
                <a:ea typeface="微软雅黑"/>
              </a:rPr>
              <a:t>的地与手机内部地同电位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823320" y="3474720"/>
            <a:ext cx="4114080" cy="1919160"/>
          </a:xfrm>
          <a:prstGeom prst="rect">
            <a:avLst/>
          </a:prstGeom>
          <a:blipFill rotWithShape="0">
            <a:blip r:embed="rId2"/>
            <a:stretch>
              <a:fillRect l="0" t="0" r="-853623" b="794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"/>
          <p:cNvSpPr/>
          <p:nvPr/>
        </p:nvSpPr>
        <p:spPr>
          <a:xfrm>
            <a:off x="609480" y="1604520"/>
            <a:ext cx="1676160" cy="4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手机电源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rcRect l="-1491" t="37320" r="0" b="0"/>
          <a:stretch/>
        </p:blipFill>
        <p:spPr>
          <a:xfrm>
            <a:off x="7406640" y="1920240"/>
            <a:ext cx="3474360" cy="429732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2"/>
          <a:srcRect l="0" t="0" r="10" b="63788"/>
          <a:stretch/>
        </p:blipFill>
        <p:spPr>
          <a:xfrm>
            <a:off x="1514520" y="2743200"/>
            <a:ext cx="3422880" cy="248184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819000" y="2194560"/>
            <a:ext cx="30211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https://forum.mianbaoban.cn/topic/63310_1_1.html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4692600" y="1554840"/>
            <a:ext cx="2622600" cy="4663080"/>
          </a:xfrm>
          <a:prstGeom prst="rect">
            <a:avLst/>
          </a:prstGeom>
          <a:ln>
            <a:noFill/>
          </a:ln>
        </p:spPr>
      </p:pic>
      <p:sp>
        <p:nvSpPr>
          <p:cNvPr id="467" name="CustomShape 1"/>
          <p:cNvSpPr/>
          <p:nvPr/>
        </p:nvSpPr>
        <p:spPr>
          <a:xfrm>
            <a:off x="609480" y="1604520"/>
            <a:ext cx="1676160" cy="4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getevent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66640" y="1581840"/>
            <a:ext cx="191808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037160" y="2280960"/>
            <a:ext cx="865404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边缘部分电容值偏差大，为了表现手机大部分触摸屏的电容值变化，取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数据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将电容值较小的数据点都赋值为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1" name="图片 2" descr=""/>
          <p:cNvPicPr/>
          <p:nvPr/>
        </p:nvPicPr>
        <p:blipFill>
          <a:blip r:embed="rId1"/>
          <a:stretch/>
        </p:blipFill>
        <p:spPr>
          <a:xfrm>
            <a:off x="3291840" y="2991240"/>
            <a:ext cx="6635160" cy="331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566640" y="1581840"/>
            <a:ext cx="191808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Normal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3" name="图片 3" descr=""/>
          <p:cNvPicPr/>
          <p:nvPr/>
        </p:nvPicPr>
        <p:blipFill>
          <a:blip r:embed="rId1"/>
          <a:stretch/>
        </p:blipFill>
        <p:spPr>
          <a:xfrm>
            <a:off x="2241360" y="1422720"/>
            <a:ext cx="8534520" cy="4266360"/>
          </a:xfrm>
          <a:prstGeom prst="rect">
            <a:avLst/>
          </a:prstGeom>
          <a:ln>
            <a:noFill/>
          </a:ln>
        </p:spPr>
      </p:pic>
      <p:sp>
        <p:nvSpPr>
          <p:cNvPr id="394" name="CustomShape 2"/>
          <p:cNvSpPr/>
          <p:nvPr/>
        </p:nvSpPr>
        <p:spPr>
          <a:xfrm>
            <a:off x="1868760" y="5690880"/>
            <a:ext cx="10019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正常情况下，触摸屏的电容值变化大概为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-50~+50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，边缘列部分电容值较低，中心电容值较高，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随时间变化触摸屏电容值会有一定的变化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55600" y="1499040"/>
            <a:ext cx="352080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Connect-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electricity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2135160" y="5690880"/>
            <a:ext cx="7723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充电线连接、函数发生器无输出下，触摸屏的电容值与正常情况下基本相同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7" name="图片 2" descr=""/>
          <p:cNvPicPr/>
          <p:nvPr/>
        </p:nvPicPr>
        <p:blipFill>
          <a:blip r:embed="rId1"/>
          <a:srcRect l="0" t="10611" r="-604" b="0"/>
          <a:stretch/>
        </p:blipFill>
        <p:spPr>
          <a:xfrm>
            <a:off x="2301480" y="1951920"/>
            <a:ext cx="8587440" cy="38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255600" y="1499040"/>
            <a:ext cx="352080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disturb-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2053800" y="5690880"/>
            <a:ext cx="74948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地电位加入干扰、手指无触碰下，触摸屏的电容值与正常情况下基本相同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0" name="图片 3" descr=""/>
          <p:cNvPicPr/>
          <p:nvPr/>
        </p:nvPicPr>
        <p:blipFill>
          <a:blip r:embed="rId1"/>
          <a:srcRect l="4655" t="10070" r="0" b="0"/>
          <a:stretch/>
        </p:blipFill>
        <p:spPr>
          <a:xfrm>
            <a:off x="2507040" y="1921320"/>
            <a:ext cx="7991640" cy="376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1281960" y="5396760"/>
            <a:ext cx="9780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3" name="图片 318" descr=""/>
          <p:cNvPicPr/>
          <p:nvPr/>
        </p:nvPicPr>
        <p:blipFill>
          <a:blip r:embed="rId1"/>
          <a:srcRect l="11793" t="9974" r="17698" b="7517"/>
          <a:stretch/>
        </p:blipFill>
        <p:spPr>
          <a:xfrm>
            <a:off x="1188720" y="2377800"/>
            <a:ext cx="4530240" cy="2649960"/>
          </a:xfrm>
          <a:prstGeom prst="rect">
            <a:avLst/>
          </a:prstGeom>
          <a:ln>
            <a:noFill/>
          </a:ln>
        </p:spPr>
      </p:pic>
      <p:pic>
        <p:nvPicPr>
          <p:cNvPr id="404" name="图片 319" descr=""/>
          <p:cNvPicPr/>
          <p:nvPr/>
        </p:nvPicPr>
        <p:blipFill>
          <a:blip r:embed="rId2"/>
          <a:srcRect l="11047" t="9974" r="17698" b="9012"/>
          <a:stretch/>
        </p:blipFill>
        <p:spPr>
          <a:xfrm>
            <a:off x="6492240" y="2377800"/>
            <a:ext cx="4502160" cy="255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282680" y="5396760"/>
            <a:ext cx="97794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7" name="图片 322" descr=""/>
          <p:cNvPicPr/>
          <p:nvPr/>
        </p:nvPicPr>
        <p:blipFill>
          <a:blip r:embed="rId1"/>
          <a:srcRect l="10199" t="8189" r="16338" b="8548"/>
          <a:stretch/>
        </p:blipFill>
        <p:spPr>
          <a:xfrm>
            <a:off x="1398960" y="2377440"/>
            <a:ext cx="4634640" cy="2613600"/>
          </a:xfrm>
          <a:prstGeom prst="rect">
            <a:avLst/>
          </a:prstGeom>
          <a:ln>
            <a:noFill/>
          </a:ln>
        </p:spPr>
      </p:pic>
      <p:pic>
        <p:nvPicPr>
          <p:cNvPr id="408" name="图片 323" descr=""/>
          <p:cNvPicPr/>
          <p:nvPr/>
        </p:nvPicPr>
        <p:blipFill>
          <a:blip r:embed="rId2"/>
          <a:srcRect l="10633" t="9974" r="17361" b="9012"/>
          <a:stretch/>
        </p:blipFill>
        <p:spPr>
          <a:xfrm>
            <a:off x="6611040" y="2413440"/>
            <a:ext cx="454320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255600" y="1499040"/>
            <a:ext cx="408852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1283040" y="5396760"/>
            <a:ext cx="97794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触摸手机电容屏上侧，正常情况为左图，干扰条件为右图，干扰造成的效果是同一行出现电容极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1" name="图片 326" descr=""/>
          <p:cNvPicPr/>
          <p:nvPr/>
        </p:nvPicPr>
        <p:blipFill>
          <a:blip r:embed="rId1"/>
          <a:srcRect l="10633" t="9974" r="17361" b="9012"/>
          <a:stretch/>
        </p:blipFill>
        <p:spPr>
          <a:xfrm>
            <a:off x="978480" y="2377440"/>
            <a:ext cx="4506480" cy="2558880"/>
          </a:xfrm>
          <a:prstGeom prst="rect">
            <a:avLst/>
          </a:prstGeom>
          <a:ln>
            <a:noFill/>
          </a:ln>
        </p:spPr>
      </p:pic>
      <p:pic>
        <p:nvPicPr>
          <p:cNvPr id="412" name="图片 327" descr=""/>
          <p:cNvPicPr/>
          <p:nvPr/>
        </p:nvPicPr>
        <p:blipFill>
          <a:blip r:embed="rId2"/>
          <a:srcRect l="10633" t="9974" r="17361" b="9012"/>
          <a:stretch/>
        </p:blipFill>
        <p:spPr>
          <a:xfrm>
            <a:off x="6492240" y="2414160"/>
            <a:ext cx="4506480" cy="252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Application>LibreOffice/6.0.7.3$Linux_X86_64 LibreOffice_project/00m0$Build-3</Application>
  <Words>342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2019-03-14T09:06:06Z</dcterms:created>
  <dc:creator>Zhourc</dc:creator>
  <dc:description/>
  <dc:language>en-US</dc:language>
  <cp:lastModifiedBy/>
  <dcterms:modified xsi:type="dcterms:W3CDTF">2019-03-22T16:16:12Z</dcterms:modified>
  <cp:revision>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